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0"/>
  </p:notesMasterIdLst>
  <p:handoutMasterIdLst>
    <p:handoutMasterId r:id="rId101"/>
  </p:handoutMasterIdLst>
  <p:sldIdLst>
    <p:sldId id="907" r:id="rId2"/>
    <p:sldId id="924" r:id="rId3"/>
    <p:sldId id="1028" r:id="rId4"/>
    <p:sldId id="908" r:id="rId5"/>
    <p:sldId id="909" r:id="rId6"/>
    <p:sldId id="910" r:id="rId7"/>
    <p:sldId id="912" r:id="rId8"/>
    <p:sldId id="1034" r:id="rId9"/>
    <p:sldId id="914" r:id="rId10"/>
    <p:sldId id="915" r:id="rId11"/>
    <p:sldId id="916" r:id="rId12"/>
    <p:sldId id="917" r:id="rId13"/>
    <p:sldId id="1031" r:id="rId14"/>
    <p:sldId id="1037" r:id="rId15"/>
    <p:sldId id="1038" r:id="rId16"/>
    <p:sldId id="1039" r:id="rId17"/>
    <p:sldId id="1056" r:id="rId18"/>
    <p:sldId id="1057" r:id="rId19"/>
    <p:sldId id="1058" r:id="rId20"/>
    <p:sldId id="1059" r:id="rId21"/>
    <p:sldId id="941" r:id="rId22"/>
    <p:sldId id="1061" r:id="rId23"/>
    <p:sldId id="1060" r:id="rId24"/>
    <p:sldId id="942" r:id="rId25"/>
    <p:sldId id="943" r:id="rId26"/>
    <p:sldId id="1008" r:id="rId27"/>
    <p:sldId id="1009" r:id="rId28"/>
    <p:sldId id="1010" r:id="rId29"/>
    <p:sldId id="1011" r:id="rId30"/>
    <p:sldId id="1012" r:id="rId31"/>
    <p:sldId id="1013" r:id="rId32"/>
    <p:sldId id="1014" r:id="rId33"/>
    <p:sldId id="1015" r:id="rId34"/>
    <p:sldId id="953" r:id="rId35"/>
    <p:sldId id="954" r:id="rId36"/>
    <p:sldId id="955" r:id="rId37"/>
    <p:sldId id="956" r:id="rId38"/>
    <p:sldId id="957" r:id="rId39"/>
    <p:sldId id="958" r:id="rId40"/>
    <p:sldId id="959" r:id="rId41"/>
    <p:sldId id="1050" r:id="rId42"/>
    <p:sldId id="1051" r:id="rId43"/>
    <p:sldId id="1052" r:id="rId44"/>
    <p:sldId id="1053" r:id="rId45"/>
    <p:sldId id="1054" r:id="rId46"/>
    <p:sldId id="1055" r:id="rId47"/>
    <p:sldId id="968" r:id="rId48"/>
    <p:sldId id="969" r:id="rId49"/>
    <p:sldId id="970" r:id="rId50"/>
    <p:sldId id="1043" r:id="rId51"/>
    <p:sldId id="1092" r:id="rId52"/>
    <p:sldId id="1093" r:id="rId53"/>
    <p:sldId id="1045" r:id="rId54"/>
    <p:sldId id="1005" r:id="rId55"/>
    <p:sldId id="1017" r:id="rId56"/>
    <p:sldId id="1046" r:id="rId57"/>
    <p:sldId id="1047" r:id="rId58"/>
    <p:sldId id="1016" r:id="rId59"/>
    <p:sldId id="1062" r:id="rId60"/>
    <p:sldId id="1063" r:id="rId61"/>
    <p:sldId id="1064" r:id="rId62"/>
    <p:sldId id="508" r:id="rId63"/>
    <p:sldId id="437" r:id="rId64"/>
    <p:sldId id="438" r:id="rId65"/>
    <p:sldId id="439" r:id="rId66"/>
    <p:sldId id="442" r:id="rId67"/>
    <p:sldId id="455" r:id="rId68"/>
    <p:sldId id="1027" r:id="rId69"/>
    <p:sldId id="446" r:id="rId70"/>
    <p:sldId id="1049" r:id="rId71"/>
    <p:sldId id="509" r:id="rId72"/>
    <p:sldId id="1065" r:id="rId73"/>
    <p:sldId id="1066" r:id="rId74"/>
    <p:sldId id="1067" r:id="rId75"/>
    <p:sldId id="1068" r:id="rId76"/>
    <p:sldId id="1069" r:id="rId77"/>
    <p:sldId id="1070" r:id="rId78"/>
    <p:sldId id="1071" r:id="rId79"/>
    <p:sldId id="1072" r:id="rId80"/>
    <p:sldId id="1073" r:id="rId81"/>
    <p:sldId id="1074" r:id="rId82"/>
    <p:sldId id="1075" r:id="rId83"/>
    <p:sldId id="1076" r:id="rId84"/>
    <p:sldId id="1077" r:id="rId85"/>
    <p:sldId id="1078" r:id="rId86"/>
    <p:sldId id="1079" r:id="rId87"/>
    <p:sldId id="1080" r:id="rId88"/>
    <p:sldId id="1081" r:id="rId89"/>
    <p:sldId id="1082" r:id="rId90"/>
    <p:sldId id="1083" r:id="rId91"/>
    <p:sldId id="1084" r:id="rId92"/>
    <p:sldId id="1085" r:id="rId93"/>
    <p:sldId id="1086" r:id="rId94"/>
    <p:sldId id="1087" r:id="rId95"/>
    <p:sldId id="1088" r:id="rId96"/>
    <p:sldId id="1089" r:id="rId97"/>
    <p:sldId id="1090" r:id="rId98"/>
    <p:sldId id="1091" r:id="rId99"/>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5188" autoAdjust="0"/>
  </p:normalViewPr>
  <p:slideViewPr>
    <p:cSldViewPr>
      <p:cViewPr>
        <p:scale>
          <a:sx n="103" d="100"/>
          <a:sy n="103" d="100"/>
        </p:scale>
        <p:origin x="-1240" y="-208"/>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17/11/2011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really needs explanation but</a:t>
            </a:r>
            <a:r>
              <a:rPr lang="en-US" baseline="0" dirty="0" smtClean="0"/>
              <a:t> that’s another long story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69</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71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say that there can also be mistakes about identity involving</a:t>
            </a:r>
            <a:r>
              <a:rPr lang="en-US" baseline="0" dirty="0" smtClean="0"/>
              <a:t> compression rather than expansion (the cars)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327150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png"/><Relationship Id="rId6" Type="http://schemas.microsoft.com/office/2007/relationships/hdphoto" Target="../media/hdphoto2.wdp"/><Relationship Id="rId7" Type="http://schemas.openxmlformats.org/officeDocument/2006/relationships/image" Target="../media/image7.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microsoft.com/office/2007/relationships/hdphoto" Target="../media/hdphoto6.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55.xml.rels><?xml version="1.0" encoding="UTF-8" standalone="yes"?>
<Relationships xmlns="http://schemas.openxmlformats.org/package/2006/relationships"><Relationship Id="rId11" Type="http://schemas.openxmlformats.org/officeDocument/2006/relationships/image" Target="../media/image26.png"/><Relationship Id="rId12"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png"/><Relationship Id="rId4" Type="http://schemas.microsoft.com/office/2007/relationships/hdphoto" Target="../media/hdphoto7.wdp"/><Relationship Id="rId5" Type="http://schemas.openxmlformats.org/officeDocument/2006/relationships/image" Target="../media/image23.png"/><Relationship Id="rId6" Type="http://schemas.microsoft.com/office/2007/relationships/hdphoto" Target="../media/hdphoto8.wdp"/><Relationship Id="rId7" Type="http://schemas.openxmlformats.org/officeDocument/2006/relationships/image" Target="../media/image24.png"/><Relationship Id="rId8" Type="http://schemas.microsoft.com/office/2007/relationships/hdphoto" Target="../media/hdphoto9.wdp"/><Relationship Id="rId9" Type="http://schemas.openxmlformats.org/officeDocument/2006/relationships/image" Target="../media/image25.png"/><Relationship Id="rId10" Type="http://schemas.microsoft.com/office/2007/relationships/hdphoto" Target="../media/hdphoto10.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12.wdp"/><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5"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7" Type="http://schemas.microsoft.com/office/2007/relationships/hdphoto" Target="../media/hdphoto6.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microsoft.com/office/2007/relationships/hdphoto" Target="../media/hdphoto6.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microsoft.com/office/2007/relationships/hdphoto" Target="../media/hdphoto6.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microsoft.com/office/2007/relationships/hdphoto" Target="../media/hdphoto6.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007559"/>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096320"/>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528368"/>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043608" y="4221088"/>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251520" y="50764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9257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628394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55381"/>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454200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rot="60000">
            <a:off x="4414838" y="4054475"/>
            <a:ext cx="1125537" cy="430213"/>
          </a:xfrm>
          <a:prstGeom prst="rect">
            <a:avLst/>
          </a:prstGeom>
          <a:solidFill>
            <a:srgbClr val="FF66FF">
              <a:alpha val="34000"/>
            </a:srgbClr>
          </a:solidFill>
          <a:ln>
            <a:noFill/>
          </a:ln>
          <a:extLst/>
        </p:spPr>
        <p:txBody>
          <a:bodyPr anchor="ctr">
            <a:spAutoFit/>
          </a:bodyPr>
          <a:lstStyle/>
          <a:p>
            <a:endParaRPr lang="en-US"/>
          </a:p>
        </p:txBody>
      </p:sp>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alpha val="34000"/>
            </a:srgbClr>
          </a:solidFill>
          <a:ln>
            <a:noFill/>
          </a:ln>
          <a:extLst/>
        </p:spPr>
        <p:txBody>
          <a:bodyPr anchor="ctr">
            <a:spAutoFit/>
          </a:bodyPr>
          <a:lstStyle/>
          <a:p>
            <a:endParaRPr lang="en-US"/>
          </a:p>
        </p:txBody>
      </p:sp>
      <p:sp>
        <p:nvSpPr>
          <p:cNvPr id="119813" name="Rectangle 6"/>
          <p:cNvSpPr>
            <a:spLocks noChangeArrowheads="1"/>
          </p:cNvSpPr>
          <p:nvPr/>
        </p:nvSpPr>
        <p:spPr bwMode="auto">
          <a:xfrm rot="60000">
            <a:off x="3279573" y="3361314"/>
            <a:ext cx="498985"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1012316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8941385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1387030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63270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grpSp>
        <p:nvGrpSpPr>
          <p:cNvPr id="25" name="Group 2"/>
          <p:cNvGrpSpPr>
            <a:grpSpLocks/>
          </p:cNvGrpSpPr>
          <p:nvPr/>
        </p:nvGrpSpPr>
        <p:grpSpPr bwMode="auto">
          <a:xfrm>
            <a:off x="3792242" y="4946183"/>
            <a:ext cx="2087562" cy="1957388"/>
            <a:chOff x="2971" y="1117"/>
            <a:chExt cx="1225" cy="1149"/>
          </a:xfrm>
        </p:grpSpPr>
        <p:pic>
          <p:nvPicPr>
            <p:cNvPr id="26"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28"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45712" y="498746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95395" y="5134500"/>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44805" y="4848450"/>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bwMode="auto">
          <a:xfrm>
            <a:off x="4945511" y="4846468"/>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09980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6" name="Picture 5" descr="apperly transparent.png"/>
          <p:cNvPicPr>
            <a:picLocks noChangeAspect="1"/>
          </p:cNvPicPr>
          <p:nvPr/>
        </p:nvPicPr>
        <p:blipFill>
          <a:blip r:embed="rId3">
            <a:extLst>
              <a:ext uri="{28A0092B-C50C-407E-A947-70E740481C1C}">
                <a14:useLocalDpi xmlns:a14="http://schemas.microsoft.com/office/drawing/2010/main" val="0"/>
              </a:ext>
            </a:extLst>
          </a:blip>
          <a:srcRect b="4765"/>
          <a:stretch>
            <a:fillRect/>
          </a:stretch>
        </p:blipFill>
        <p:spPr bwMode="auto">
          <a:xfrm flipH="1">
            <a:off x="-468560" y="-939482"/>
            <a:ext cx="8210483" cy="777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2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3818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134806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1203"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1204"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1205"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1206"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207"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1208" name="Group 9"/>
          <p:cNvGrpSpPr>
            <a:grpSpLocks/>
          </p:cNvGrpSpPr>
          <p:nvPr/>
        </p:nvGrpSpPr>
        <p:grpSpPr bwMode="auto">
          <a:xfrm>
            <a:off x="395288" y="4941888"/>
            <a:ext cx="5043487" cy="1582737"/>
            <a:chOff x="1655" y="8119"/>
            <a:chExt cx="4286" cy="1344"/>
          </a:xfrm>
        </p:grpSpPr>
        <p:sp>
          <p:nvSpPr>
            <p:cNvPr id="800778"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1211" name="Group 11"/>
            <p:cNvGrpSpPr>
              <a:grpSpLocks/>
            </p:cNvGrpSpPr>
            <p:nvPr/>
          </p:nvGrpSpPr>
          <p:grpSpPr bwMode="auto">
            <a:xfrm>
              <a:off x="2471" y="8384"/>
              <a:ext cx="960" cy="1077"/>
              <a:chOff x="1851" y="8591"/>
              <a:chExt cx="1133" cy="1270"/>
            </a:xfrm>
          </p:grpSpPr>
          <p:grpSp>
            <p:nvGrpSpPr>
              <p:cNvPr id="51264" name="Group 12"/>
              <p:cNvGrpSpPr>
                <a:grpSpLocks noChangeAspect="1"/>
              </p:cNvGrpSpPr>
              <p:nvPr/>
            </p:nvGrpSpPr>
            <p:grpSpPr bwMode="auto">
              <a:xfrm>
                <a:off x="2026" y="8591"/>
                <a:ext cx="657" cy="680"/>
                <a:chOff x="2925" y="799"/>
                <a:chExt cx="1970" cy="2041"/>
              </a:xfrm>
            </p:grpSpPr>
            <p:sp>
              <p:nvSpPr>
                <p:cNvPr id="51266"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7"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8"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9"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70"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71"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72"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73"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1265"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1212" name="Group 22"/>
            <p:cNvGrpSpPr>
              <a:grpSpLocks/>
            </p:cNvGrpSpPr>
            <p:nvPr/>
          </p:nvGrpSpPr>
          <p:grpSpPr bwMode="auto">
            <a:xfrm>
              <a:off x="3400" y="8309"/>
              <a:ext cx="713" cy="1154"/>
              <a:chOff x="3039" y="8502"/>
              <a:chExt cx="842" cy="1363"/>
            </a:xfrm>
          </p:grpSpPr>
          <p:grpSp>
            <p:nvGrpSpPr>
              <p:cNvPr id="51251" name="Group 23"/>
              <p:cNvGrpSpPr>
                <a:grpSpLocks noChangeAspect="1"/>
              </p:cNvGrpSpPr>
              <p:nvPr/>
            </p:nvGrpSpPr>
            <p:grpSpPr bwMode="auto">
              <a:xfrm>
                <a:off x="3074" y="8502"/>
                <a:ext cx="662" cy="772"/>
                <a:chOff x="3696" y="2205"/>
                <a:chExt cx="1361" cy="1588"/>
              </a:xfrm>
            </p:grpSpPr>
            <p:sp>
              <p:nvSpPr>
                <p:cNvPr id="51253"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4"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5"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6"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7"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8"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59"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60"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61"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62"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1263"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1252"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1213" name="Group 36"/>
            <p:cNvGrpSpPr>
              <a:grpSpLocks/>
            </p:cNvGrpSpPr>
            <p:nvPr/>
          </p:nvGrpSpPr>
          <p:grpSpPr bwMode="auto">
            <a:xfrm>
              <a:off x="4246" y="8322"/>
              <a:ext cx="702" cy="1140"/>
              <a:chOff x="4037" y="8518"/>
              <a:chExt cx="829" cy="1346"/>
            </a:xfrm>
          </p:grpSpPr>
          <p:grpSp>
            <p:nvGrpSpPr>
              <p:cNvPr id="51239" name="Group 37"/>
              <p:cNvGrpSpPr>
                <a:grpSpLocks noChangeAspect="1"/>
              </p:cNvGrpSpPr>
              <p:nvPr/>
            </p:nvGrpSpPr>
            <p:grpSpPr bwMode="auto">
              <a:xfrm>
                <a:off x="4096" y="8518"/>
                <a:ext cx="605" cy="861"/>
                <a:chOff x="4105" y="216"/>
                <a:chExt cx="1270" cy="1808"/>
              </a:xfrm>
            </p:grpSpPr>
            <p:sp>
              <p:nvSpPr>
                <p:cNvPr id="51241"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2"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3"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44"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5"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46"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47"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48"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1249"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50"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1240"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1214" name="Group 49"/>
            <p:cNvGrpSpPr>
              <a:grpSpLocks/>
            </p:cNvGrpSpPr>
            <p:nvPr/>
          </p:nvGrpSpPr>
          <p:grpSpPr bwMode="auto">
            <a:xfrm>
              <a:off x="5098" y="8373"/>
              <a:ext cx="843" cy="1088"/>
              <a:chOff x="4955" y="8577"/>
              <a:chExt cx="997" cy="1285"/>
            </a:xfrm>
          </p:grpSpPr>
          <p:grpSp>
            <p:nvGrpSpPr>
              <p:cNvPr id="51226" name="Group 50"/>
              <p:cNvGrpSpPr>
                <a:grpSpLocks noChangeAspect="1"/>
              </p:cNvGrpSpPr>
              <p:nvPr/>
            </p:nvGrpSpPr>
            <p:grpSpPr bwMode="auto">
              <a:xfrm>
                <a:off x="5092" y="8577"/>
                <a:ext cx="606" cy="804"/>
                <a:chOff x="4105" y="339"/>
                <a:chExt cx="1270" cy="1685"/>
              </a:xfrm>
            </p:grpSpPr>
            <p:sp>
              <p:nvSpPr>
                <p:cNvPr id="51228"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9"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0"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31"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2"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33"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34"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35"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1236"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37"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1238"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1227"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1215" name="Group 63"/>
            <p:cNvGrpSpPr>
              <a:grpSpLocks/>
            </p:cNvGrpSpPr>
            <p:nvPr/>
          </p:nvGrpSpPr>
          <p:grpSpPr bwMode="auto">
            <a:xfrm>
              <a:off x="1749" y="8384"/>
              <a:ext cx="841" cy="1078"/>
              <a:chOff x="998" y="8591"/>
              <a:chExt cx="993" cy="1273"/>
            </a:xfrm>
          </p:grpSpPr>
          <p:grpSp>
            <p:nvGrpSpPr>
              <p:cNvPr id="51216" name="Group 64"/>
              <p:cNvGrpSpPr>
                <a:grpSpLocks noChangeAspect="1"/>
              </p:cNvGrpSpPr>
              <p:nvPr/>
            </p:nvGrpSpPr>
            <p:grpSpPr bwMode="auto">
              <a:xfrm>
                <a:off x="1203" y="8591"/>
                <a:ext cx="467" cy="680"/>
                <a:chOff x="4105" y="216"/>
                <a:chExt cx="1086" cy="1581"/>
              </a:xfrm>
            </p:grpSpPr>
            <p:sp>
              <p:nvSpPr>
                <p:cNvPr id="51218"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19"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0"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21"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2"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23"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24"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25"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1217"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51209"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8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222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8"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2229"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2238" name="Group 11"/>
            <p:cNvGrpSpPr>
              <a:grpSpLocks/>
            </p:cNvGrpSpPr>
            <p:nvPr/>
          </p:nvGrpSpPr>
          <p:grpSpPr bwMode="auto">
            <a:xfrm>
              <a:off x="2471" y="8384"/>
              <a:ext cx="960" cy="1077"/>
              <a:chOff x="1851" y="8591"/>
              <a:chExt cx="1133" cy="1270"/>
            </a:xfrm>
          </p:grpSpPr>
          <p:grpSp>
            <p:nvGrpSpPr>
              <p:cNvPr id="52291" name="Group 12"/>
              <p:cNvGrpSpPr>
                <a:grpSpLocks noChangeAspect="1"/>
              </p:cNvGrpSpPr>
              <p:nvPr/>
            </p:nvGrpSpPr>
            <p:grpSpPr bwMode="auto">
              <a:xfrm>
                <a:off x="2026" y="8591"/>
                <a:ext cx="657" cy="680"/>
                <a:chOff x="2925" y="799"/>
                <a:chExt cx="1970" cy="2041"/>
              </a:xfrm>
            </p:grpSpPr>
            <p:sp>
              <p:nvSpPr>
                <p:cNvPr id="52293"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4"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5"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6"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7"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8"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9"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300"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92"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2239" name="Group 22"/>
            <p:cNvGrpSpPr>
              <a:grpSpLocks/>
            </p:cNvGrpSpPr>
            <p:nvPr/>
          </p:nvGrpSpPr>
          <p:grpSpPr bwMode="auto">
            <a:xfrm>
              <a:off x="3400" y="8309"/>
              <a:ext cx="713" cy="1154"/>
              <a:chOff x="3039" y="8502"/>
              <a:chExt cx="842" cy="1363"/>
            </a:xfrm>
          </p:grpSpPr>
          <p:grpSp>
            <p:nvGrpSpPr>
              <p:cNvPr id="52278" name="Group 23"/>
              <p:cNvGrpSpPr>
                <a:grpSpLocks noChangeAspect="1"/>
              </p:cNvGrpSpPr>
              <p:nvPr/>
            </p:nvGrpSpPr>
            <p:grpSpPr bwMode="auto">
              <a:xfrm>
                <a:off x="3074" y="8502"/>
                <a:ext cx="662" cy="772"/>
                <a:chOff x="3696" y="2205"/>
                <a:chExt cx="1361" cy="1588"/>
              </a:xfrm>
            </p:grpSpPr>
            <p:sp>
              <p:nvSpPr>
                <p:cNvPr id="52280"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1"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2"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3"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4"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5"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6"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7"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8"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9"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90"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9"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2240" name="Group 36"/>
            <p:cNvGrpSpPr>
              <a:grpSpLocks/>
            </p:cNvGrpSpPr>
            <p:nvPr/>
          </p:nvGrpSpPr>
          <p:grpSpPr bwMode="auto">
            <a:xfrm>
              <a:off x="4246" y="8322"/>
              <a:ext cx="702" cy="1140"/>
              <a:chOff x="4037" y="8518"/>
              <a:chExt cx="829" cy="1346"/>
            </a:xfrm>
          </p:grpSpPr>
          <p:grpSp>
            <p:nvGrpSpPr>
              <p:cNvPr id="52266" name="Group 37"/>
              <p:cNvGrpSpPr>
                <a:grpSpLocks noChangeAspect="1"/>
              </p:cNvGrpSpPr>
              <p:nvPr/>
            </p:nvGrpSpPr>
            <p:grpSpPr bwMode="auto">
              <a:xfrm>
                <a:off x="4096" y="8518"/>
                <a:ext cx="605" cy="861"/>
                <a:chOff x="4105" y="216"/>
                <a:chExt cx="1270" cy="1808"/>
              </a:xfrm>
            </p:grpSpPr>
            <p:sp>
              <p:nvSpPr>
                <p:cNvPr id="52268"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9"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0"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71"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2"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73"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4"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5"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6"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7"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7"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2241" name="Group 49"/>
            <p:cNvGrpSpPr>
              <a:grpSpLocks/>
            </p:cNvGrpSpPr>
            <p:nvPr/>
          </p:nvGrpSpPr>
          <p:grpSpPr bwMode="auto">
            <a:xfrm>
              <a:off x="5098" y="8373"/>
              <a:ext cx="843" cy="1088"/>
              <a:chOff x="4955" y="8577"/>
              <a:chExt cx="997" cy="1285"/>
            </a:xfrm>
          </p:grpSpPr>
          <p:grpSp>
            <p:nvGrpSpPr>
              <p:cNvPr id="52253" name="Group 50"/>
              <p:cNvGrpSpPr>
                <a:grpSpLocks noChangeAspect="1"/>
              </p:cNvGrpSpPr>
              <p:nvPr/>
            </p:nvGrpSpPr>
            <p:grpSpPr bwMode="auto">
              <a:xfrm>
                <a:off x="5092" y="8577"/>
                <a:ext cx="606" cy="804"/>
                <a:chOff x="4105" y="339"/>
                <a:chExt cx="1270" cy="1685"/>
              </a:xfrm>
            </p:grpSpPr>
            <p:sp>
              <p:nvSpPr>
                <p:cNvPr id="52255"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6"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7"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8"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9"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0"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61"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62"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2263"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4"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5"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4"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2242" name="Group 63"/>
            <p:cNvGrpSpPr>
              <a:grpSpLocks/>
            </p:cNvGrpSpPr>
            <p:nvPr/>
          </p:nvGrpSpPr>
          <p:grpSpPr bwMode="auto">
            <a:xfrm>
              <a:off x="1749" y="8384"/>
              <a:ext cx="841" cy="1078"/>
              <a:chOff x="998" y="8591"/>
              <a:chExt cx="993" cy="1273"/>
            </a:xfrm>
          </p:grpSpPr>
          <p:grpSp>
            <p:nvGrpSpPr>
              <p:cNvPr id="52243" name="Group 64"/>
              <p:cNvGrpSpPr>
                <a:grpSpLocks noChangeAspect="1"/>
              </p:cNvGrpSpPr>
              <p:nvPr/>
            </p:nvGrpSpPr>
            <p:grpSpPr bwMode="auto">
              <a:xfrm>
                <a:off x="1203" y="8591"/>
                <a:ext cx="467" cy="680"/>
                <a:chOff x="4105" y="216"/>
                <a:chExt cx="1086" cy="1581"/>
              </a:xfrm>
            </p:grpSpPr>
            <p:sp>
              <p:nvSpPr>
                <p:cNvPr id="52245"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6"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7"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8"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9"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0"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1"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2"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4"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2233"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2236"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607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325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2"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53"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3256"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3264" name="Group 11"/>
            <p:cNvGrpSpPr>
              <a:grpSpLocks/>
            </p:cNvGrpSpPr>
            <p:nvPr/>
          </p:nvGrpSpPr>
          <p:grpSpPr bwMode="auto">
            <a:xfrm>
              <a:off x="2471" y="8384"/>
              <a:ext cx="960" cy="1077"/>
              <a:chOff x="1851" y="8591"/>
              <a:chExt cx="1133" cy="1270"/>
            </a:xfrm>
          </p:grpSpPr>
          <p:grpSp>
            <p:nvGrpSpPr>
              <p:cNvPr id="53317" name="Group 12"/>
              <p:cNvGrpSpPr>
                <a:grpSpLocks noChangeAspect="1"/>
              </p:cNvGrpSpPr>
              <p:nvPr/>
            </p:nvGrpSpPr>
            <p:grpSpPr bwMode="auto">
              <a:xfrm>
                <a:off x="2026" y="8591"/>
                <a:ext cx="657" cy="680"/>
                <a:chOff x="2925" y="799"/>
                <a:chExt cx="1970" cy="2041"/>
              </a:xfrm>
            </p:grpSpPr>
            <p:sp>
              <p:nvSpPr>
                <p:cNvPr id="53319"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0"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1"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2"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23"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24"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25"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6"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8"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3265" name="Group 22"/>
            <p:cNvGrpSpPr>
              <a:grpSpLocks/>
            </p:cNvGrpSpPr>
            <p:nvPr/>
          </p:nvGrpSpPr>
          <p:grpSpPr bwMode="auto">
            <a:xfrm>
              <a:off x="3400" y="8309"/>
              <a:ext cx="713" cy="1154"/>
              <a:chOff x="3039" y="8502"/>
              <a:chExt cx="842" cy="1363"/>
            </a:xfrm>
          </p:grpSpPr>
          <p:grpSp>
            <p:nvGrpSpPr>
              <p:cNvPr id="53304" name="Group 23"/>
              <p:cNvGrpSpPr>
                <a:grpSpLocks noChangeAspect="1"/>
              </p:cNvGrpSpPr>
              <p:nvPr/>
            </p:nvGrpSpPr>
            <p:grpSpPr bwMode="auto">
              <a:xfrm>
                <a:off x="3074" y="8502"/>
                <a:ext cx="662" cy="772"/>
                <a:chOff x="3696" y="2205"/>
                <a:chExt cx="1361" cy="1588"/>
              </a:xfrm>
            </p:grpSpPr>
            <p:sp>
              <p:nvSpPr>
                <p:cNvPr id="53306"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7"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8"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9"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0"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1"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2"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3"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4"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15"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6"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305"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3266" name="Group 36"/>
            <p:cNvGrpSpPr>
              <a:grpSpLocks/>
            </p:cNvGrpSpPr>
            <p:nvPr/>
          </p:nvGrpSpPr>
          <p:grpSpPr bwMode="auto">
            <a:xfrm>
              <a:off x="4246" y="8322"/>
              <a:ext cx="702" cy="1140"/>
              <a:chOff x="4037" y="8518"/>
              <a:chExt cx="829" cy="1346"/>
            </a:xfrm>
          </p:grpSpPr>
          <p:grpSp>
            <p:nvGrpSpPr>
              <p:cNvPr id="53292" name="Group 37"/>
              <p:cNvGrpSpPr>
                <a:grpSpLocks noChangeAspect="1"/>
              </p:cNvGrpSpPr>
              <p:nvPr/>
            </p:nvGrpSpPr>
            <p:grpSpPr bwMode="auto">
              <a:xfrm>
                <a:off x="4096" y="8518"/>
                <a:ext cx="605" cy="861"/>
                <a:chOff x="4105" y="216"/>
                <a:chExt cx="1270" cy="1808"/>
              </a:xfrm>
            </p:grpSpPr>
            <p:sp>
              <p:nvSpPr>
                <p:cNvPr id="53294"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5"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6"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7"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8"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9"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0"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1"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302"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303"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93"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3267" name="Group 49"/>
            <p:cNvGrpSpPr>
              <a:grpSpLocks/>
            </p:cNvGrpSpPr>
            <p:nvPr/>
          </p:nvGrpSpPr>
          <p:grpSpPr bwMode="auto">
            <a:xfrm>
              <a:off x="5098" y="8373"/>
              <a:ext cx="843" cy="1088"/>
              <a:chOff x="4955" y="8577"/>
              <a:chExt cx="997" cy="1285"/>
            </a:xfrm>
          </p:grpSpPr>
          <p:grpSp>
            <p:nvGrpSpPr>
              <p:cNvPr id="53279" name="Group 50"/>
              <p:cNvGrpSpPr>
                <a:grpSpLocks noChangeAspect="1"/>
              </p:cNvGrpSpPr>
              <p:nvPr/>
            </p:nvGrpSpPr>
            <p:grpSpPr bwMode="auto">
              <a:xfrm>
                <a:off x="5092" y="8577"/>
                <a:ext cx="606" cy="804"/>
                <a:chOff x="4105" y="339"/>
                <a:chExt cx="1270" cy="1685"/>
              </a:xfrm>
            </p:grpSpPr>
            <p:sp>
              <p:nvSpPr>
                <p:cNvPr id="53281"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2"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3"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84"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5"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6"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7"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8"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3289"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0"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91"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80"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3268" name="Group 63"/>
            <p:cNvGrpSpPr>
              <a:grpSpLocks/>
            </p:cNvGrpSpPr>
            <p:nvPr/>
          </p:nvGrpSpPr>
          <p:grpSpPr bwMode="auto">
            <a:xfrm>
              <a:off x="1749" y="8384"/>
              <a:ext cx="841" cy="1078"/>
              <a:chOff x="998" y="8591"/>
              <a:chExt cx="993" cy="1273"/>
            </a:xfrm>
          </p:grpSpPr>
          <p:grpSp>
            <p:nvGrpSpPr>
              <p:cNvPr id="53269" name="Group 64"/>
              <p:cNvGrpSpPr>
                <a:grpSpLocks noChangeAspect="1"/>
              </p:cNvGrpSpPr>
              <p:nvPr/>
            </p:nvGrpSpPr>
            <p:grpSpPr bwMode="auto">
              <a:xfrm>
                <a:off x="1203" y="8591"/>
                <a:ext cx="467" cy="680"/>
                <a:chOff x="4105" y="216"/>
                <a:chExt cx="1086" cy="1581"/>
              </a:xfrm>
            </p:grpSpPr>
            <p:sp>
              <p:nvSpPr>
                <p:cNvPr id="53271"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2"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3"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4"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5"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6"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7"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8"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70"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3257"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3260"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Rectangle 2"/>
          <p:cNvSpPr>
            <a:spLocks noChangeArrowheads="1"/>
          </p:cNvSpPr>
          <p:nvPr/>
        </p:nvSpPr>
        <p:spPr bwMode="auto">
          <a:xfrm rot="-60000">
            <a:off x="458788" y="2533650"/>
            <a:ext cx="554037"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62" name="Text Box 75"/>
          <p:cNvSpPr txBox="1">
            <a:spLocks noChangeArrowheads="1"/>
          </p:cNvSpPr>
          <p:nvPr/>
        </p:nvSpPr>
        <p:spPr bwMode="auto">
          <a:xfrm>
            <a:off x="323850" y="1728788"/>
            <a:ext cx="38877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children could … think about what the other person </a:t>
            </a:r>
            <a:r>
              <a:rPr lang="en-GB" altLang="ja-JP" i="0" dirty="0">
                <a:effectLst>
                  <a:glow rad="101600">
                    <a:schemeClr val="tx1">
                      <a:alpha val="75000"/>
                    </a:schemeClr>
                  </a:glow>
                </a:effectLst>
              </a:rPr>
              <a:t>saw</a:t>
            </a:r>
            <a:r>
              <a:rPr lang="en-GB" altLang="ja-JP" i="0" dirty="0"/>
              <a:t> rather than what they saw</a:t>
            </a:r>
            <a:r>
              <a:rPr lang="ja-JP" altLang="en-GB" i="0" dirty="0"/>
              <a:t>”</a:t>
            </a:r>
            <a:r>
              <a:rPr lang="en-GB" altLang="ja-JP" i="0" dirty="0"/>
              <a:t> </a:t>
            </a:r>
          </a:p>
          <a:p>
            <a:pPr algn="r" eaLnBrk="1" hangingPunct="1"/>
            <a:r>
              <a:rPr lang="en-GB" sz="1600" i="0" dirty="0"/>
              <a:t>(Flavell, </a:t>
            </a:r>
            <a:r>
              <a:rPr lang="en-GB" sz="1600" i="0" dirty="0" err="1"/>
              <a:t>Shipstead</a:t>
            </a:r>
            <a:r>
              <a:rPr lang="en-GB" sz="1600" i="0" dirty="0"/>
              <a:t> &amp; Croft 1978: 1210)</a:t>
            </a:r>
          </a:p>
        </p:txBody>
      </p:sp>
    </p:spTree>
    <p:extLst>
      <p:ext uri="{BB962C8B-B14F-4D97-AF65-F5344CB8AC3E}">
        <p14:creationId xmlns:p14="http://schemas.microsoft.com/office/powerpoint/2010/main" val="1046005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59639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4" name="Text Box 18"/>
          <p:cNvSpPr txBox="1">
            <a:spLocks noChangeAspect="1" noChangeArrowheads="1"/>
          </p:cNvSpPr>
          <p:nvPr/>
        </p:nvSpPr>
        <p:spPr bwMode="auto">
          <a:xfrm>
            <a:off x="179512" y="332656"/>
            <a:ext cx="4308476" cy="1800200"/>
          </a:xfrm>
          <a:prstGeom prst="rect">
            <a:avLst/>
          </a:prstGeom>
          <a:solidFill>
            <a:schemeClr val="tx1"/>
          </a:solidFill>
          <a:ln>
            <a:noFill/>
          </a:ln>
          <a:effectLst>
            <a:glow rad="304800">
              <a:schemeClr val="tx1">
                <a:alpha val="75000"/>
              </a:schemeClr>
            </a:glow>
          </a:effectLst>
        </p:spPr>
        <p:txBody>
          <a:bodyPr lIns="186614" tIns="93308" rIns="186614" bIns="93308"/>
          <a:lstStyle>
            <a:lvl1pPr defTabSz="2609850">
              <a:defRPr>
                <a:solidFill>
                  <a:schemeClr val="tx1"/>
                </a:solidFill>
                <a:latin typeface="Arial" charset="0"/>
                <a:ea typeface="ＭＳ Ｐゴシック" charset="0"/>
                <a:cs typeface="Arial" charset="0"/>
              </a:defRPr>
            </a:lvl1pPr>
            <a:lvl2pPr marL="931863" defTabSz="2609850">
              <a:defRPr>
                <a:solidFill>
                  <a:schemeClr val="tx1"/>
                </a:solidFill>
                <a:latin typeface="Arial" charset="0"/>
                <a:ea typeface="Arial" charset="0"/>
                <a:cs typeface="Arial" charset="0"/>
              </a:defRPr>
            </a:lvl2pPr>
            <a:lvl3pPr marL="1866900" defTabSz="2609850">
              <a:defRPr>
                <a:solidFill>
                  <a:schemeClr val="tx1"/>
                </a:solidFill>
                <a:latin typeface="Arial" charset="0"/>
                <a:ea typeface="Arial" charset="0"/>
                <a:cs typeface="Arial" charset="0"/>
              </a:defRPr>
            </a:lvl3pPr>
            <a:lvl4pPr marL="2798763" defTabSz="2609850">
              <a:defRPr>
                <a:solidFill>
                  <a:schemeClr val="tx1"/>
                </a:solidFill>
                <a:latin typeface="Arial" charset="0"/>
                <a:ea typeface="Arial" charset="0"/>
                <a:cs typeface="Arial" charset="0"/>
              </a:defRPr>
            </a:lvl4pPr>
            <a:lvl5pPr marL="3732213" defTabSz="2609850">
              <a:defRPr>
                <a:solidFill>
                  <a:schemeClr val="tx1"/>
                </a:solidFill>
                <a:latin typeface="Arial" charset="0"/>
                <a:ea typeface="Arial" charset="0"/>
                <a:cs typeface="Arial" charset="0"/>
              </a:defRPr>
            </a:lvl5pPr>
            <a:lvl6pPr marL="4189413" defTabSz="2609850" fontAlgn="base">
              <a:spcBef>
                <a:spcPct val="0"/>
              </a:spcBef>
              <a:spcAft>
                <a:spcPct val="0"/>
              </a:spcAft>
              <a:defRPr>
                <a:solidFill>
                  <a:schemeClr val="tx1"/>
                </a:solidFill>
                <a:latin typeface="Arial" charset="0"/>
                <a:ea typeface="Arial" charset="0"/>
                <a:cs typeface="Arial" charset="0"/>
              </a:defRPr>
            </a:lvl6pPr>
            <a:lvl7pPr marL="4646613" defTabSz="2609850" fontAlgn="base">
              <a:spcBef>
                <a:spcPct val="0"/>
              </a:spcBef>
              <a:spcAft>
                <a:spcPct val="0"/>
              </a:spcAft>
              <a:defRPr>
                <a:solidFill>
                  <a:schemeClr val="tx1"/>
                </a:solidFill>
                <a:latin typeface="Arial" charset="0"/>
                <a:ea typeface="Arial" charset="0"/>
                <a:cs typeface="Arial" charset="0"/>
              </a:defRPr>
            </a:lvl7pPr>
            <a:lvl8pPr marL="5103813" defTabSz="2609850" fontAlgn="base">
              <a:spcBef>
                <a:spcPct val="0"/>
              </a:spcBef>
              <a:spcAft>
                <a:spcPct val="0"/>
              </a:spcAft>
              <a:defRPr>
                <a:solidFill>
                  <a:schemeClr val="tx1"/>
                </a:solidFill>
                <a:latin typeface="Arial" charset="0"/>
                <a:ea typeface="Arial" charset="0"/>
                <a:cs typeface="Arial" charset="0"/>
              </a:defRPr>
            </a:lvl8pPr>
            <a:lvl9pPr marL="5561013" defTabSz="2609850" fontAlgn="base">
              <a:spcBef>
                <a:spcPct val="0"/>
              </a:spcBef>
              <a:spcAft>
                <a:spcPct val="0"/>
              </a:spcAft>
              <a:defRPr>
                <a:solidFill>
                  <a:schemeClr val="tx1"/>
                </a:solidFill>
                <a:latin typeface="Arial" charset="0"/>
                <a:ea typeface="Arial" charset="0"/>
                <a:cs typeface="Arial" charset="0"/>
              </a:defRPr>
            </a:lvl9pPr>
          </a:lstStyle>
          <a:p>
            <a:r>
              <a:rPr lang="ja-JP" altLang="en-GB" i="0" dirty="0">
                <a:solidFill>
                  <a:schemeClr val="bg1"/>
                </a:solidFill>
                <a:latin typeface="Arial"/>
              </a:rPr>
              <a:t>“</a:t>
            </a:r>
            <a:r>
              <a:rPr lang="en-GB" i="0" dirty="0">
                <a:solidFill>
                  <a:schemeClr val="bg1"/>
                </a:solidFill>
                <a:latin typeface="Myriad Web" charset="0"/>
              </a:rPr>
              <a:t>chimpanzees, like humans, understand that others see, hear and know things.</a:t>
            </a:r>
            <a:r>
              <a:rPr lang="ja-JP" altLang="en-GB" i="0" dirty="0" smtClean="0">
                <a:solidFill>
                  <a:schemeClr val="bg1"/>
                </a:solidFill>
                <a:latin typeface="Arial"/>
              </a:rPr>
              <a:t>”</a:t>
            </a:r>
            <a:r>
              <a:rPr lang="en-GB" altLang="ja-JP" i="0" dirty="0" smtClean="0">
                <a:solidFill>
                  <a:schemeClr val="bg1"/>
                </a:solidFill>
                <a:latin typeface="Myriad Web" charset="0"/>
              </a:rPr>
              <a:t> </a:t>
            </a:r>
          </a:p>
          <a:p>
            <a:pPr algn="r"/>
            <a:r>
              <a:rPr lang="en-GB" i="0" dirty="0" smtClean="0">
                <a:solidFill>
                  <a:schemeClr val="bg1"/>
                </a:solidFill>
                <a:latin typeface="Myriad Web" charset="0"/>
              </a:rPr>
              <a:t>(</a:t>
            </a:r>
            <a:r>
              <a:rPr lang="en-GB" i="0" dirty="0">
                <a:solidFill>
                  <a:schemeClr val="bg1"/>
                </a:solidFill>
                <a:latin typeface="Myriad Web" charset="0"/>
              </a:rPr>
              <a:t>Call &amp; Tomasello 2008)</a:t>
            </a:r>
          </a:p>
        </p:txBody>
      </p:sp>
    </p:spTree>
    <p:extLst>
      <p:ext uri="{BB962C8B-B14F-4D97-AF65-F5344CB8AC3E}">
        <p14:creationId xmlns:p14="http://schemas.microsoft.com/office/powerpoint/2010/main" val="379284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429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9417480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409850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348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885151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564524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51496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68905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779610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2" name="Rectangle 11"/>
          <p:cNvSpPr/>
          <p:nvPr/>
        </p:nvSpPr>
        <p:spPr bwMode="auto">
          <a:xfrm>
            <a:off x="6228183" y="5517232"/>
            <a:ext cx="1477867"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595422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82198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6" name="Rectangle 5"/>
          <p:cNvSpPr/>
          <p:nvPr/>
        </p:nvSpPr>
        <p:spPr bwMode="auto">
          <a:xfrm>
            <a:off x="611560" y="153213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799563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130828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t>
            </a:r>
            <a:r>
              <a:rPr lang="en-GB" i="0" dirty="0" err="1" smtClean="0">
                <a:effectLst>
                  <a:glow rad="101600">
                    <a:schemeClr val="tx1">
                      <a:alpha val="75000"/>
                    </a:schemeClr>
                  </a:glow>
                </a:effectLst>
              </a:rPr>
              <a:t>mis</a:t>
            </a: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pic>
        <p:nvPicPr>
          <p:cNvPr id="117761" name="Picture 7" descr="DSC_AA_0666cutout.JPG"/>
          <p:cNvPicPr>
            <a:picLocks noChangeAspect="1"/>
          </p:cNvPicPr>
          <p:nvPr/>
        </p:nvPicPr>
        <p:blipFill>
          <a:blip r:embed="rId3">
            <a:grayscl/>
            <a:extLst>
              <a:ext uri="{BEBA8EAE-BF5A-486C-A8C5-ECC9F3942E4B}">
                <a14:imgProps xmlns:a14="http://schemas.microsoft.com/office/drawing/2010/main">
                  <a14:imgLayer r:embed="rId4">
                    <a14:imgEffect>
                      <a14:backgroundRemoval t="7132" b="97464" l="6181" r="81775">
                        <a14:foregroundMark x1="29081" y1="7184" x2="58241" y2="9350"/>
                        <a14:foregroundMark x1="6181" y1="48336" x2="6973" y2="58267"/>
                        <a14:foregroundMark x1="19651" y1="93661" x2="61173" y2="97464"/>
                        <a14:foregroundMark x1="74960" y1="43529" x2="79556" y2="44427"/>
                      </a14:backgroundRemoval>
                    </a14:imgEffect>
                  </a14:imgLayer>
                </a14:imgProps>
              </a:ex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3"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98491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118358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06878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925368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22369293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585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96159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515386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47812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0" y="1052736"/>
            <a:ext cx="9144000" cy="5805264"/>
          </a:xfrm>
          <a:prstGeom prst="rect">
            <a:avLst/>
          </a:prstGeom>
          <a:gradFill flip="none" rotWithShape="1">
            <a:gsLst>
              <a:gs pos="0">
                <a:schemeClr val="tx1">
                  <a:alpha val="0"/>
                </a:schemeClr>
              </a:gs>
              <a:gs pos="100000">
                <a:schemeClr val="tx1">
                  <a:alpha val="0"/>
                </a:schemeClr>
              </a:gs>
              <a:gs pos="50000">
                <a:schemeClr val="tx1"/>
              </a:gs>
              <a:gs pos="25000">
                <a:schemeClr val="tx1"/>
              </a:gs>
              <a:gs pos="74000">
                <a:schemeClr val="tx1"/>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512" y="2276872"/>
            <a:ext cx="525658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question</a:t>
            </a:r>
            <a:endParaRPr lang="en-US" sz="9900" i="0" dirty="0">
              <a:solidFill>
                <a:schemeClr val="tx1"/>
              </a:solidFill>
              <a:effectLst>
                <a:glow rad="127000">
                  <a:schemeClr val="accent3"/>
                </a:glow>
              </a:effectLst>
              <a:cs typeface="Arial" charset="0"/>
            </a:endParaRPr>
          </a:p>
        </p:txBody>
      </p:sp>
      <p:sp>
        <p:nvSpPr>
          <p:cNvPr id="11"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878744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99623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684336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030999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8026674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45823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427728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365464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43273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01065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5509654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695881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77518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5047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309428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95937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187677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756752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24160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045540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57355</TotalTime>
  <Words>5966</Words>
  <Application>Microsoft Macintosh PowerPoint</Application>
  <PresentationFormat>On-screen Show (4:3)</PresentationFormat>
  <Paragraphs>735</Paragraphs>
  <Slides>98</Slides>
  <Notes>44</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1891</cp:revision>
  <cp:lastPrinted>2011-11-14T22:03:50Z</cp:lastPrinted>
  <dcterms:created xsi:type="dcterms:W3CDTF">2010-11-22T10:27:15Z</dcterms:created>
  <dcterms:modified xsi:type="dcterms:W3CDTF">2011-11-17T11:54:42Z</dcterms:modified>
  <cp:category/>
</cp:coreProperties>
</file>